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23444" y="195072"/>
            <a:ext cx="6611112" cy="334060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8176" y="508001"/>
            <a:ext cx="6172200" cy="29464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0200" y="3759200"/>
            <a:ext cx="4920176" cy="23368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171950" y="8678672"/>
            <a:ext cx="2251710" cy="36576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479214" y="8678672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200150" y="8678672"/>
            <a:ext cx="2930598" cy="36576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294" y="1899451"/>
            <a:ext cx="600075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0096" y="4356608"/>
            <a:ext cx="55549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664307"/>
            <a:ext cx="5829300" cy="3641344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383618"/>
            <a:ext cx="5829300" cy="2012949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71950" y="8684893"/>
            <a:ext cx="2251710" cy="36576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79214" y="8684893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200150" y="8684893"/>
            <a:ext cx="2930598" cy="36576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0810" y="8686091"/>
            <a:ext cx="348216" cy="36576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294" y="1899451"/>
            <a:ext cx="600075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2558" y="2886955"/>
            <a:ext cx="28117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600450" y="2886955"/>
            <a:ext cx="28117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5931"/>
            <a:ext cx="6172200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255684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25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0810" y="8686091"/>
            <a:ext cx="348216" cy="36576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7624"/>
            <a:ext cx="6172200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294" y="1899451"/>
            <a:ext cx="600075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3164" y="1410208"/>
            <a:ext cx="28117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352" y="406400"/>
            <a:ext cx="2948940" cy="1016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722352" y="1476747"/>
            <a:ext cx="2948940" cy="14224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450" y="2946400"/>
            <a:ext cx="6499842" cy="530352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171950" y="8684893"/>
            <a:ext cx="2251710" cy="36576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479214" y="8684893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200150" y="8684893"/>
            <a:ext cx="2930598" cy="36576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332" y="6299200"/>
            <a:ext cx="4114800" cy="886048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0332" y="7185249"/>
            <a:ext cx="4114800" cy="121634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28600" y="333152"/>
            <a:ext cx="6400800" cy="57912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71950" y="8678672"/>
            <a:ext cx="2251710" cy="36576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79214" y="8678672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200150" y="8678672"/>
            <a:ext cx="2930598" cy="36576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23444" y="196113"/>
            <a:ext cx="6608135" cy="87538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1550" y="8534400"/>
            <a:ext cx="3159198" cy="36576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71950" y="8534400"/>
            <a:ext cx="2251710" cy="36576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79214" y="8686091"/>
            <a:ext cx="348216" cy="36576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38048"/>
            <a:ext cx="6172200" cy="1524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194983"/>
            <a:ext cx="6172200" cy="603504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3"/>
    <p:sndAc>
      <p:stSnd>
        <p:snd r:embed="rId13" name="arrow.wav" builtIn="1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KRISHAN\krishan chander aur poonc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685800"/>
            <a:ext cx="5667375" cy="733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KRISHAN\krishan chander aur poonc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685800"/>
            <a:ext cx="5667375" cy="733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KRISHAN\krishan chander aur poonc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838200"/>
            <a:ext cx="5667375" cy="733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KRISHAN\krishan chander aur poonch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"/>
            <a:ext cx="6019800" cy="838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KRISHAN\krishan chander aur poonch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81000"/>
            <a:ext cx="5448300" cy="838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KRISHAN\krishan chander aur poonch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5486399" cy="8000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KRISHAN\krishan chander aur poonch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81000"/>
            <a:ext cx="5753100" cy="838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KRISHAN\krishan chander aur poonch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5562600" cy="800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KRISHAN\krishan chander aur poonch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81000"/>
            <a:ext cx="5753100" cy="838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arrow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</cp:revision>
  <dcterms:created xsi:type="dcterms:W3CDTF">2006-08-16T00:00:00Z</dcterms:created>
  <dcterms:modified xsi:type="dcterms:W3CDTF">2019-05-14T09:25:08Z</dcterms:modified>
</cp:coreProperties>
</file>